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  <p:sldMasterId id="2147483660" r:id="rId3"/>
  </p:sldMasterIdLst>
  <p:notesMasterIdLst>
    <p:notesMasterId r:id="rId5"/>
  </p:notesMasterIdLst>
  <p:handoutMasterIdLst>
    <p:handoutMasterId r:id="rId6"/>
  </p:handoutMasterIdLst>
  <p:sldIdLst>
    <p:sldId id="257" r:id="rId4"/>
  </p:sldIdLst>
  <p:sldSz cx="9144000" cy="6858000" type="screen4x3"/>
  <p:notesSz cx="6858000" cy="97663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79"/>
    <p:restoredTop sz="86393"/>
  </p:normalViewPr>
  <p:slideViewPr>
    <p:cSldViewPr>
      <p:cViewPr varScale="1">
        <p:scale>
          <a:sx n="90" d="100"/>
          <a:sy n="90" d="100"/>
        </p:scale>
        <p:origin x="42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7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1D8D8FE-48A1-7F4B-8CA2-B066F88007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854075"/>
            <a:ext cx="4556125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DA3ED8B-3004-FA42-A075-7059BA1D7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64185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252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08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0479-2B5D-4E48-9F64-88B2C3C1C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4AFBB0-F468-3E44-B38D-BEDFE0F71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39523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5A0C1-CD8C-1B4A-986F-F4813C4DD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E3D64-80C5-BA4F-826A-3D7CC5A9F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141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BBBD-7BD2-064D-838B-477E77FBD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A2F54-C664-C440-86BF-3F1EFA523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386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88BC8-1D80-4C41-BF4A-D83C0274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454D0-4EDE-5F46-A7A0-1A93EC8AA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09750"/>
            <a:ext cx="3589338" cy="3505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331005-A114-1549-9A34-9D70D332A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9938" y="1809750"/>
            <a:ext cx="3589337" cy="3505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351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D4C3-0E0A-6547-8BD6-FAB2184E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94E6C-DD75-1C41-BFB4-C201859F7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0F2C1-8AA2-344F-B85F-E63E53B7E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76B82-BA58-7042-AA9E-C37FE094F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7B2651-1D80-3F43-A31B-2D3B0442BD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092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FB92F-AE96-6146-8077-F26E583CD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055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3020-8E75-2544-B2C1-D5AB10637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D894B-1538-6B48-B00F-7333EF1FE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5B5CB-483A-4B4B-96B1-1215A5493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9434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72568-DE8A-BB4E-86F2-325C17746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737071-CF68-9E49-A708-EFC6152E4C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3CF75-4825-E54E-A119-C7CBCB5EE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81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3F70-F0F9-744A-8CC2-E3566069C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76912-C429-AE4B-9ABD-A14AC8A2A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333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EA8C9B-5D30-0F4C-BB3B-E1FF01A556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337300" y="590550"/>
            <a:ext cx="1831975" cy="4724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92BD3-5DD8-F647-A6E0-7C43000292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90550"/>
            <a:ext cx="5346700" cy="4724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2220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75FB6-3CFD-E747-B396-304131968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F3D712-3229-1A4F-BA84-1D438A6DA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01914-633A-7842-862C-A7497D7D4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8ED05-E851-2849-BCC7-2BC5269C1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B8CA4-CFFA-A14F-9AF3-A00310B98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30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D666A-7371-0648-8C0C-6E1BAA86F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5F13C-3D2B-4F4B-8BC5-5610B6A97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0CCAF-954E-B343-B873-6B67DB9DC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CB77A-293C-F145-ACD6-61549480C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62CD0-2CDB-0C42-BD1A-E9A36049D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63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9AB78-70B9-4647-B063-7C997B4B5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0E9D0-309B-D948-AED0-E9EA2FC79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D8C16-7CE3-4748-AB4A-00FF30249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8A604-A39D-F646-896A-1DFF3D45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F012F-448B-CB4C-A22B-C7C3D31A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61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537BC-909F-1D47-95EE-7AAFA43E4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5D029-BE27-B44D-BDC7-0E2752E40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F42FD-EC58-8B4D-8BD5-234BF4CF2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04253-9ADB-4E49-A9DA-7D4F3405F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739C6-6B7D-374B-B522-ADCB7000C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8FDB6-E94E-2346-8895-77BD446D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9DB17-EE99-CB4B-BAA3-D4E5CCE98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9914D-6242-924E-BFA7-3C2B8526D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8516E-AF43-094C-83DD-FAE440C58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F39867-6150-D346-BB45-C65BC2DD14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1C0D75-1C34-6C4E-8569-DC4225E46F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0E856-BB9C-DF44-817B-EE30D87B2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EBA4F6-532B-A649-A146-6530886C9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6B2962-52FC-EE49-87B7-759627CFD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96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DE19B-F47A-7B48-AB77-09F2ADBE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28A59D-7EB0-6C48-AA5D-B13458FE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36BFA-5FEE-5548-8642-241A5420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E6BA96-3080-7F42-8C2E-24144246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60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9B83B7-A89E-D24E-A81B-958772759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184480-B350-B948-992A-BBE686413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CE875-2A83-1147-B499-B59BA1006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44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86C1F-9154-8A46-A35A-BB97C6747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83E70-E38C-9F4E-93AD-B8A391B52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CDEE4-3E55-B749-B1FC-A183F072C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E8796-6386-9C4C-AC97-56251A02F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17B28C-3558-3A43-BA60-1176F5792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8496D-1CA6-8F4B-830B-D313335A9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2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8AFD-553A-3E48-898A-DA0D670D9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F1FA98-E040-EA47-857A-6203FE8B36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A936B-8B0D-C747-A860-2CA9DF5C8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C6950-0A6A-6143-BA35-B510DD09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74710-8A16-0A44-B770-925B2123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3E9B26-9D2C-764C-964C-C7A8A532A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002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D7D22-A1D4-7145-BAAD-E1942CF6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5E177-98AB-164A-8A61-461650A91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0D202-E956-5E4F-8628-C35C3B15E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20E41-7E12-CC43-892A-42D9E9027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BBD30-F443-5F47-A814-89ADF072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7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2077F8-4E0A-6D40-BF10-43A7735C63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915C0-45C1-CA40-9BE8-70B9347BD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29F70-93C0-5A4A-A124-8066F1E5C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488E9-78AC-DA4F-A138-064C56EC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2DF14-6623-5B4F-BF24-D4B5BAB8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490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93F64-7356-5049-AADE-F423FFF5C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EDB81-EF6C-B649-9AB2-4EA6565945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E6C6E-5BB5-C346-877D-15E0499A5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0B709-1B27-CD46-B1DF-654546FA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8411C-0D9A-9D4D-842F-8E7AF2D36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07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DA5A2-1094-AE4B-8BD3-B3F40FDE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4407F-B53E-3D4D-BEC1-FAEF3C99F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06586-25F1-7A4A-A6FC-54322494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D07C2-3B2F-034B-8CB3-81602EDD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344C9-5053-584D-B951-7184AE06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78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26D9-8181-BA45-AE21-090E53F7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9AF81-F6B7-3148-BEC6-1B01A659B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FDEEE-FBB8-3147-85E8-2A77783C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25B46-D8DD-FC44-A2DF-EBE096421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EF30C-66FD-844B-8640-04EF2B08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000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408E1-5F86-444A-93B8-50641AABD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EAC09-0DE8-3C4B-834C-5C697E107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D9B29-05EE-294C-A605-9C74DD892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F1DF54-FA1D-0E44-BD31-3563AC2F5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5BE592-5551-4847-9637-B7BA27DE2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13A36-1358-114E-A723-4F877AAC9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060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59DDF-8326-5349-9449-634B8453D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09191-9AFA-F34C-A2D9-5960E174E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B6709-D0CF-1740-95CE-265B75B3E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13E25-8301-2244-9AC1-3F64B23373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5E5659-6A2F-3D4E-84CB-B4F3546C5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A43E06-EF79-D44B-AB90-DC1F0BB98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E8CBCF-E735-E744-8BB5-FE0C87D70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D29B9B-8D14-EE41-A28C-FA79FD20E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57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D3CA-AC01-6149-8E46-4808C38C3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A80DC0-0526-9941-9BA7-FC5F14C51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6A67C3-B0AF-5540-955E-1A2412B1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511840-CD26-304C-8B0A-D91DA0D9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3337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1DE02F-69AD-2444-A3B2-08E575AC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D3120E-80C1-1547-BA86-6802C813C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76FA0-87BC-BD4D-B8DB-2392EBD42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093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57D7-2AA1-8445-970B-9AB5193C2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9409D-6766-9B42-AA1F-0B8C16804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F85C3-AE60-6A48-A728-0633A4571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3DB7A-CE08-B443-A9EA-B8F9482B2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E046E-54D9-6B4E-BE27-24D02329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CB7DA-034B-214E-91DF-98652AEE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794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0F1C-BD71-6D43-96E3-6655F94FE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B8B898-7DAC-F641-AB80-0D628B2F6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78EFD-E935-9F46-A494-E6CDDDACE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BC3C0-6E1F-1C49-BAAD-78A0D4E31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FC231-4A06-0042-8F7D-7DCD4DA9A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3413E-8453-FA45-B7F8-32F0DE9C5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109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F2E92-516D-B047-AA40-0A7F08047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9410B1-67A0-AE4D-847F-351BC3B07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C1E3D-FB40-154F-8953-83A7DA010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A56C0-C54F-7A4F-889A-E0AD92705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9CF39-7393-6147-9B65-B838039CF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39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B62FE3-8A0F-974D-AE47-276C75CA4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F03E54-A982-C04A-8707-9CA0A4A2F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88243-F98E-7B44-BF18-5531A7EA3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02373-B44A-AF42-8B2F-79A25CB5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96DFB-0B02-D14D-8F26-10276AB2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8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B666C9B-55E0-7347-93DA-6BB80C487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1400">
                <a:latin typeface="Times New Roman" panose="02020603050405020304" pitchFamily="18" charset="0"/>
              </a:rPr>
              <a:t>02/06/97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E8FCD00-50E2-F340-B43A-3CE1373D8F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36738"/>
            <a:ext cx="73310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8D4EB99-619B-074A-A365-A9C44C051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590550"/>
            <a:ext cx="7331075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B96FA67C-88AA-A341-876C-740906686BF5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54775"/>
            <a:ext cx="190817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0" name="Rectangle 6">
            <a:extLst>
              <a:ext uri="{FF2B5EF4-FFF2-40B4-BE49-F238E27FC236}">
                <a16:creationId xmlns:a16="http://schemas.microsoft.com/office/drawing/2014/main" id="{7A41398B-21AC-244B-8B4D-B434324A9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317500"/>
            <a:ext cx="8737600" cy="60706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AAEA10-9766-DA49-99FC-349BD30D3788}"/>
              </a:ext>
            </a:extLst>
          </p:cNvPr>
          <p:cNvSpPr txBox="1"/>
          <p:nvPr userDrawn="1"/>
        </p:nvSpPr>
        <p:spPr>
          <a:xfrm>
            <a:off x="7102580" y="6150844"/>
            <a:ext cx="3028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Karl Reed </a:t>
            </a:r>
          </a:p>
          <a:p>
            <a:r>
              <a:rPr lang="en-US" sz="1200" dirty="0"/>
              <a:t>3/9/2026 v.01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85138-D80D-2A4B-BDF9-963FFBE9560D}"/>
              </a:ext>
            </a:extLst>
          </p:cNvPr>
          <p:cNvSpPr txBox="1"/>
          <p:nvPr userDrawn="1"/>
        </p:nvSpPr>
        <p:spPr>
          <a:xfrm>
            <a:off x="8616904" y="650249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0972A64-75DA-B84E-BDA7-1E218DFBF790}" type="slidenum">
              <a:rPr lang="en-US" sz="1400" smtClean="0"/>
              <a:t>‹#›</a:t>
            </a:fld>
            <a:endParaRPr lang="en-US" sz="1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1B60E0-A61D-DE4D-9B1E-269008A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57F2E-FA9F-0B40-B84C-0C9CAFB4E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1E6AB-5C04-3D49-BAD7-976338792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56D2E-C993-A747-9A7D-AD0D447D63BE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57A41-AF4B-D34E-884D-772B19564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5469A-055D-794E-810F-884C0D2EC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C0E6A-68B7-374A-ADCD-7C5B273B8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9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2C676D-2B05-D742-9E1F-7E966DBEA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602D8-BB1E-B34F-8822-5F9962E8E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3CD42-7330-8041-81CB-730C645A0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46841-DDBB-BB44-A305-22C143EB1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214C6-DECA-D746-A43E-A2E987375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0E562-B47E-9449-B337-06DB49EB0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2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21C4866-1BFA-284F-96C6-38AC486D4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199E2E2-9DE1-924C-9B4C-965DCE4B6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D84E73-B8F4-5745-9270-1556D19C3E92}"/>
              </a:ext>
            </a:extLst>
          </p:cNvPr>
          <p:cNvSpPr txBox="1"/>
          <p:nvPr/>
        </p:nvSpPr>
        <p:spPr>
          <a:xfrm>
            <a:off x="258472" y="371141"/>
            <a:ext cx="88209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STOP PRESS!</a:t>
            </a:r>
          </a:p>
          <a:p>
            <a:pPr algn="ctr"/>
            <a:endParaRPr lang="en-US" sz="3200" dirty="0">
              <a:solidFill>
                <a:schemeClr val="accent6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6B4D1E-F60A-D342-B256-29852CE883AA}"/>
              </a:ext>
            </a:extLst>
          </p:cNvPr>
          <p:cNvGrpSpPr/>
          <p:nvPr/>
        </p:nvGrpSpPr>
        <p:grpSpPr>
          <a:xfrm>
            <a:off x="258472" y="2221194"/>
            <a:ext cx="8377576" cy="3565203"/>
            <a:chOff x="258472" y="2221194"/>
            <a:chExt cx="8377576" cy="356520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1A6D6E3-1401-FC44-A7E8-76F174CDF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8472" y="2221194"/>
              <a:ext cx="8344939" cy="354005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58247BD-8D26-B643-82A7-6E66821B8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5687" y="2293202"/>
              <a:ext cx="3310361" cy="349319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30304E-D4CA-494C-A864-0746FF767C17}"/>
                </a:ext>
              </a:extLst>
            </p:cNvPr>
            <p:cNvSpPr txBox="1"/>
            <p:nvPr/>
          </p:nvSpPr>
          <p:spPr>
            <a:xfrm>
              <a:off x="1475656" y="4941168"/>
              <a:ext cx="41331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Chaired by Dr. </a:t>
              </a:r>
              <a:r>
                <a:rPr lang="en-US" sz="20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Ruwangi</a:t>
              </a: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Fernando 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F858826-7F9C-5243-B988-873655FE3F5B}"/>
              </a:ext>
            </a:extLst>
          </p:cNvPr>
          <p:cNvSpPr txBox="1"/>
          <p:nvPr/>
        </p:nvSpPr>
        <p:spPr>
          <a:xfrm>
            <a:off x="-252536" y="5857962"/>
            <a:ext cx="8317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6"/>
                </a:solidFill>
              </a:rPr>
              <a:t>Date  TBA    Time  TBA Location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0D888C-DF2F-7140-9255-2BA770D755AE}"/>
              </a:ext>
            </a:extLst>
          </p:cNvPr>
          <p:cNvSpPr txBox="1"/>
          <p:nvPr/>
        </p:nvSpPr>
        <p:spPr>
          <a:xfrm>
            <a:off x="161510" y="797375"/>
            <a:ext cx="88209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6"/>
                </a:solidFill>
              </a:rPr>
              <a:t>A SPECIAL SHOWING OF </a:t>
            </a:r>
          </a:p>
          <a:p>
            <a:pPr algn="ctr"/>
            <a:r>
              <a:rPr lang="en-US" sz="2800" dirty="0">
                <a:solidFill>
                  <a:schemeClr val="accent6"/>
                </a:solidFill>
              </a:rPr>
              <a:t>Dr. </a:t>
            </a:r>
            <a:r>
              <a:rPr lang="en-US" sz="2800" dirty="0" err="1">
                <a:solidFill>
                  <a:schemeClr val="accent6"/>
                </a:solidFill>
              </a:rPr>
              <a:t>Ruwangi</a:t>
            </a:r>
            <a:r>
              <a:rPr lang="en-US" sz="2800" dirty="0">
                <a:solidFill>
                  <a:schemeClr val="accent6"/>
                </a:solidFill>
              </a:rPr>
              <a:t> </a:t>
            </a:r>
            <a:r>
              <a:rPr lang="en-US" sz="2800" dirty="0" err="1">
                <a:solidFill>
                  <a:schemeClr val="accent6"/>
                </a:solidFill>
              </a:rPr>
              <a:t>Fernado’s</a:t>
            </a:r>
            <a:r>
              <a:rPr lang="en-US" sz="2800" dirty="0">
                <a:solidFill>
                  <a:schemeClr val="accent6"/>
                </a:solidFill>
              </a:rPr>
              <a:t> ACS Forum</a:t>
            </a:r>
            <a:r>
              <a:rPr lang="en-US" sz="2800" b="1" dirty="0">
                <a:solidFill>
                  <a:schemeClr val="accent6"/>
                </a:solidFill>
              </a:rPr>
              <a:t> </a:t>
            </a:r>
            <a:r>
              <a:rPr lang="en-AU" sz="2800" b="1" dirty="0">
                <a:solidFill>
                  <a:schemeClr val="accent6"/>
                </a:solidFill>
              </a:rPr>
              <a:t>From Idea To Impact- Inclusive Technology in Practice</a:t>
            </a:r>
            <a:r>
              <a:rPr lang="en-AU" sz="2800" dirty="0">
                <a:solidFill>
                  <a:schemeClr val="accent6"/>
                </a:solidFill>
              </a:rPr>
              <a:t> (</a:t>
            </a:r>
            <a:r>
              <a:rPr lang="en-US" sz="2800" dirty="0">
                <a:solidFill>
                  <a:schemeClr val="accent6"/>
                </a:solidFill>
              </a:rPr>
              <a:t>14/3/2025)</a:t>
            </a:r>
          </a:p>
          <a:p>
            <a:pPr algn="ctr"/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40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Presentation.pot</Template>
  <TotalTime>8076</TotalTime>
  <Pages>1</Pages>
  <Words>36</Words>
  <Application>Microsoft Macintosh PowerPoint</Application>
  <PresentationFormat>On-screen Show (4:3)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Blank Presentation</vt:lpstr>
      <vt:lpstr>1_Custom Design</vt:lpstr>
      <vt:lpstr>Custom Design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Pat Bettels</dc:creator>
  <cp:keywords/>
  <dc:description/>
  <cp:lastModifiedBy>Microsoft Office User</cp:lastModifiedBy>
  <cp:revision>176</cp:revision>
  <cp:lastPrinted>2009-04-22T19:24:48Z</cp:lastPrinted>
  <dcterms:created xsi:type="dcterms:W3CDTF">1998-11-14T08:24:49Z</dcterms:created>
  <dcterms:modified xsi:type="dcterms:W3CDTF">2026-09-03T11:43:31Z</dcterms:modified>
</cp:coreProperties>
</file>